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第十九章   生活用电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4360" y="4508500"/>
            <a:ext cx="972820" cy="995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8．（2018·哈尔滨）小明将电水壶插头连接在如图的三孔插座上，电水壶正常工作，同时电水壶金属外壳与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相连，此时将台灯连接在图中两孔插座上，闭合开关后灯不亮，原因是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，之后，小明成功地排除了故障.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3912" y="23850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大地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9509" y="340233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台灯所在的支路开路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74688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9． （2018·泰州）如图所示为某家庭卫生间电路，电灯和电热器都在正常工作. 在三线插座上刚插上洗衣机（开关未闭合）的插头时，所有用电器都停止工作，拔出洗衣机的插头后，用测电笔测试三线插座的左右两孔，氖管都发光，发现有一根熔丝熔断了. 下列分析不合理的是（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4235" y="4978400"/>
            <a:ext cx="4541520" cy="148653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一定是零线上的熔丝熔断了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，再用测电笔检测三线插座的左右两孔，氖管都发光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只断开S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，再用测电笔检测开关S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的两个接线柱，氖管都发光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只断开S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，再用测电笔检测开关S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的两个接线柱，氖管都发光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6867" y="516890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2017·广东）小明用两个单刀双掷开关、一个LED灯和若干导线，设计一个楼梯灯电路，无论是楼上或楼下都可以任意开灯、灭灯，既可以在楼下开灯到楼上灭灯，又可以在楼上开灯到楼下灭灯，请你根据小明设计的意图，用笔画线代替导线完成如图的电路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7107" y="4196715"/>
            <a:ext cx="10160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4360" y="4376420"/>
            <a:ext cx="2470785" cy="1986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495" y="4361180"/>
            <a:ext cx="2423160" cy="20167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985" y="4765675"/>
            <a:ext cx="4493260" cy="14008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电焊利用电流的热效应将焊条熔化，从而使金属部件连接在一起. 某电焊机输出的电压为40V，输出功率为2000W. 各种橡胶绝缘铜芯导线在常温下安全载流量（长时间通电时的最大安全电流）如下表. 从安全角度考虑，应选择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（填写导线规格）作为电焊机的输出导线.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3232" y="3703955"/>
            <a:ext cx="2675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横截面积10mm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1640" y="4881880"/>
            <a:ext cx="3872230" cy="15290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如图是安装了漏电保护器的家庭电路．当漏电保护器检测到通过图中A、B两处的电流不相等（即发生漏电）时，会迅速切断电路，从而起到保护作用．当家电维修人员在图中C处不慎触电时，漏电保护器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（选填“会”或“不会”）切断电路．若人体电阻为10kΩ，触电时通过人体的电流为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mA．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0184" y="325247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1502" y="425704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53162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（2019·凉山州）安全教育已越来越引起学校和社会各界的高度重视. 某中学开展了一系列丰富多彩的教育活动，在一次关于家庭用电的“对”“错”抢答比赛中，提出以下说法，其中应答“错”的是（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保险丝熔断后，不能使用铜丝代替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控制电灯的开关必须接在火线上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洗衣机插入三孔插座后，电灯和洗衣机是串联	D. 洗衣机使用三孔插座的目的是使其金属外壳接地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2817" y="36410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0" y="4711700"/>
            <a:ext cx="2993390" cy="1755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（2019·德州）如图是某家庭电路的一部分，下列说法正确的是（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A．电冰箱接入三孔插座后其外壳与零线相连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B．断开开关S时，用试电笔接触A点氖管发光，接触B点时氖管不会发光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C．保险丝烧断后可用铜丝代替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D．闭合开关S时，电灯不亮，保险丝未烧断，可能是电灯短路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6032" y="169481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4905" y="4877435"/>
            <a:ext cx="3083560" cy="1515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3．（2019·菏泽）如图所示，下列关于家用插座说法中，正确的是（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A．开关串联在干路中，指示灯与各组插孔并联在电路中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B．开关、指示灯和各组插孔并联在电路中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C．开关、指示灯和各组插孔串联在电路中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D．各组插孔串联在一起与指示灯并联在电路中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1907" y="18326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（2019·沈阳）一天晚上，某集体宿舍楼突然断电，走廊的应急灯立即亮起. 经检查发现楼内空气开关跳闸. 8min之后故障排除，闭合空气开关恢复供电，应急灯熄灭. 应急灯的发光元件由多个发光二极管组成，每盏应急灯的实际功率为2W.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空气开关跳闸一定是用电器总功率过大造成的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发光二极管发光部分是由超导体材料制成的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本次断电每盏应急灯消耗的电能是16J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应急灯亮起时将电能主要转化为光能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7242" y="356362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5．（2018·随州）如图所示的家庭电路中，当开关都闭合时，灯L不亮，用试电笔测试插座的左、右孔，氖管都发光，电路中只有一处故障，下列有关电路图及故障的说法中错误的是（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9790" y="4159250"/>
            <a:ext cx="4884420" cy="155384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电能表的单位是千瓦时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三孔插座是为了防止用电器外壳带电发生触电事故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若在导线a和b之间接一个灯泡L1，则它和L是并联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根据测试结果，应该是m与j之间断路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722" y="47593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1490" y="5010785"/>
            <a:ext cx="3087370" cy="11360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0398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（2018·武汉）一种试电笔的构造如图所示，下列关于它的作用和使用描述正确的是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试电笔可用来测试物体是带正电还是带负电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试电笔通常也用来检查电气设备的外壳是否带电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使用时手指不能碰到金属笔卡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使用时人不会触电是因为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试电笔氖管中的氖气不会导电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0492" y="246062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9740" y="3003550"/>
            <a:ext cx="2839720" cy="1629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7．（2017·贵港）如图所示是家庭电路中的三孔插座和三脚插头示意图．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三脚插头的三个脚一样长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插孔E是用来接零线的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插孔L是用来接零线的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标有“E”的插脚能保证插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入插座时，确保用电器外壳先接地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8222" y="225996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1963</Words>
  <Application>WPS 演示</Application>
  <PresentationFormat>自定义</PresentationFormat>
  <Paragraphs>98</Paragraphs>
  <Slides>16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